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80625" cy="7200900"/>
  <p:notesSz cx="6858000" cy="9144000"/>
  <p:defaultTextStyle>
    <a:defPPr>
      <a:defRPr lang="fr-FR"/>
    </a:defPPr>
    <a:lvl1pPr marL="0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3730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746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8119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7492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6865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6238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5611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4984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9" autoAdjust="0"/>
    <p:restoredTop sz="94660"/>
  </p:normalViewPr>
  <p:slideViewPr>
    <p:cSldViewPr>
      <p:cViewPr varScale="1">
        <p:scale>
          <a:sx n="65" d="100"/>
          <a:sy n="65" d="100"/>
        </p:scale>
        <p:origin x="-1332" y="-114"/>
      </p:cViewPr>
      <p:guideLst>
        <p:guide orient="horz" pos="2268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6047" y="2236947"/>
            <a:ext cx="8568531" cy="154352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094" y="4080510"/>
            <a:ext cx="7056438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7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4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8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2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9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A291-4114-466C-AB8D-BE8536C9CDCF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5EB3-31ED-40C4-821C-5D888A0A8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618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A291-4114-466C-AB8D-BE8536C9CDCF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5EB3-31ED-40C4-821C-5D888A0A8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27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8453" y="288371"/>
            <a:ext cx="2268141" cy="614410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4031" y="288371"/>
            <a:ext cx="6636411" cy="614410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A291-4114-466C-AB8D-BE8536C9CDCF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5EB3-31ED-40C4-821C-5D888A0A8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10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A291-4114-466C-AB8D-BE8536C9CDCF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5EB3-31ED-40C4-821C-5D888A0A8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189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300" y="4627245"/>
            <a:ext cx="8568531" cy="1430179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300" y="3052049"/>
            <a:ext cx="8568531" cy="157519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37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8746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11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749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686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623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561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4984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A291-4114-466C-AB8D-BE8536C9CDCF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5EB3-31ED-40C4-821C-5D888A0A8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02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4031" y="1680211"/>
            <a:ext cx="4452276" cy="475226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24318" y="1680211"/>
            <a:ext cx="4452276" cy="475226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A291-4114-466C-AB8D-BE8536C9CDCF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5EB3-31ED-40C4-821C-5D888A0A8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499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031" y="1611869"/>
            <a:ext cx="4454027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30" indent="0">
              <a:buNone/>
              <a:defRPr sz="2200" b="1"/>
            </a:lvl2pPr>
            <a:lvl3pPr marL="987461" indent="0">
              <a:buNone/>
              <a:defRPr sz="1900" b="1"/>
            </a:lvl3pPr>
            <a:lvl4pPr marL="1481191" indent="0">
              <a:buNone/>
              <a:defRPr sz="1700" b="1"/>
            </a:lvl4pPr>
            <a:lvl5pPr marL="1974921" indent="0">
              <a:buNone/>
              <a:defRPr sz="1700" b="1"/>
            </a:lvl5pPr>
            <a:lvl6pPr marL="2468651" indent="0">
              <a:buNone/>
              <a:defRPr sz="1700" b="1"/>
            </a:lvl6pPr>
            <a:lvl7pPr marL="2962382" indent="0">
              <a:buNone/>
              <a:defRPr sz="1700" b="1"/>
            </a:lvl7pPr>
            <a:lvl8pPr marL="3456112" indent="0">
              <a:buNone/>
              <a:defRPr sz="1700" b="1"/>
            </a:lvl8pPr>
            <a:lvl9pPr marL="3949842" indent="0">
              <a:buNone/>
              <a:defRPr sz="17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031" y="2283619"/>
            <a:ext cx="4454027" cy="41488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0818" y="1611869"/>
            <a:ext cx="4455776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30" indent="0">
              <a:buNone/>
              <a:defRPr sz="2200" b="1"/>
            </a:lvl2pPr>
            <a:lvl3pPr marL="987461" indent="0">
              <a:buNone/>
              <a:defRPr sz="1900" b="1"/>
            </a:lvl3pPr>
            <a:lvl4pPr marL="1481191" indent="0">
              <a:buNone/>
              <a:defRPr sz="1700" b="1"/>
            </a:lvl4pPr>
            <a:lvl5pPr marL="1974921" indent="0">
              <a:buNone/>
              <a:defRPr sz="1700" b="1"/>
            </a:lvl5pPr>
            <a:lvl6pPr marL="2468651" indent="0">
              <a:buNone/>
              <a:defRPr sz="1700" b="1"/>
            </a:lvl6pPr>
            <a:lvl7pPr marL="2962382" indent="0">
              <a:buNone/>
              <a:defRPr sz="1700" b="1"/>
            </a:lvl7pPr>
            <a:lvl8pPr marL="3456112" indent="0">
              <a:buNone/>
              <a:defRPr sz="1700" b="1"/>
            </a:lvl8pPr>
            <a:lvl9pPr marL="3949842" indent="0">
              <a:buNone/>
              <a:defRPr sz="17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0818" y="2283619"/>
            <a:ext cx="4455776" cy="41488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A291-4114-466C-AB8D-BE8536C9CDCF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5EB3-31ED-40C4-821C-5D888A0A8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08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A291-4114-466C-AB8D-BE8536C9CDCF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5EB3-31ED-40C4-821C-5D888A0A8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056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A291-4114-466C-AB8D-BE8536C9CDCF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5EB3-31ED-40C4-821C-5D888A0A8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657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032" y="286702"/>
            <a:ext cx="3316456" cy="122015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245" y="286703"/>
            <a:ext cx="5635349" cy="6145769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032" y="1506856"/>
            <a:ext cx="3316456" cy="4925616"/>
          </a:xfrm>
        </p:spPr>
        <p:txBody>
          <a:bodyPr/>
          <a:lstStyle>
            <a:lvl1pPr marL="0" indent="0">
              <a:buNone/>
              <a:defRPr sz="1500"/>
            </a:lvl1pPr>
            <a:lvl2pPr marL="493730" indent="0">
              <a:buNone/>
              <a:defRPr sz="1300"/>
            </a:lvl2pPr>
            <a:lvl3pPr marL="987461" indent="0">
              <a:buNone/>
              <a:defRPr sz="1100"/>
            </a:lvl3pPr>
            <a:lvl4pPr marL="1481191" indent="0">
              <a:buNone/>
              <a:defRPr sz="1000"/>
            </a:lvl4pPr>
            <a:lvl5pPr marL="1974921" indent="0">
              <a:buNone/>
              <a:defRPr sz="1000"/>
            </a:lvl5pPr>
            <a:lvl6pPr marL="2468651" indent="0">
              <a:buNone/>
              <a:defRPr sz="1000"/>
            </a:lvl6pPr>
            <a:lvl7pPr marL="2962382" indent="0">
              <a:buNone/>
              <a:defRPr sz="1000"/>
            </a:lvl7pPr>
            <a:lvl8pPr marL="3456112" indent="0">
              <a:buNone/>
              <a:defRPr sz="1000"/>
            </a:lvl8pPr>
            <a:lvl9pPr marL="3949842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A291-4114-466C-AB8D-BE8536C9CDCF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5EB3-31ED-40C4-821C-5D888A0A8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949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5873" y="5040630"/>
            <a:ext cx="6048375" cy="59507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5873" y="643414"/>
            <a:ext cx="6048375" cy="4320540"/>
          </a:xfrm>
        </p:spPr>
        <p:txBody>
          <a:bodyPr/>
          <a:lstStyle>
            <a:lvl1pPr marL="0" indent="0">
              <a:buNone/>
              <a:defRPr sz="3500"/>
            </a:lvl1pPr>
            <a:lvl2pPr marL="493730" indent="0">
              <a:buNone/>
              <a:defRPr sz="3000"/>
            </a:lvl2pPr>
            <a:lvl3pPr marL="987461" indent="0">
              <a:buNone/>
              <a:defRPr sz="2600"/>
            </a:lvl3pPr>
            <a:lvl4pPr marL="1481191" indent="0">
              <a:buNone/>
              <a:defRPr sz="2200"/>
            </a:lvl4pPr>
            <a:lvl5pPr marL="1974921" indent="0">
              <a:buNone/>
              <a:defRPr sz="2200"/>
            </a:lvl5pPr>
            <a:lvl6pPr marL="2468651" indent="0">
              <a:buNone/>
              <a:defRPr sz="2200"/>
            </a:lvl6pPr>
            <a:lvl7pPr marL="2962382" indent="0">
              <a:buNone/>
              <a:defRPr sz="2200"/>
            </a:lvl7pPr>
            <a:lvl8pPr marL="3456112" indent="0">
              <a:buNone/>
              <a:defRPr sz="2200"/>
            </a:lvl8pPr>
            <a:lvl9pPr marL="3949842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5873" y="5635705"/>
            <a:ext cx="6048375" cy="845105"/>
          </a:xfrm>
        </p:spPr>
        <p:txBody>
          <a:bodyPr/>
          <a:lstStyle>
            <a:lvl1pPr marL="0" indent="0">
              <a:buNone/>
              <a:defRPr sz="1500"/>
            </a:lvl1pPr>
            <a:lvl2pPr marL="493730" indent="0">
              <a:buNone/>
              <a:defRPr sz="1300"/>
            </a:lvl2pPr>
            <a:lvl3pPr marL="987461" indent="0">
              <a:buNone/>
              <a:defRPr sz="1100"/>
            </a:lvl3pPr>
            <a:lvl4pPr marL="1481191" indent="0">
              <a:buNone/>
              <a:defRPr sz="1000"/>
            </a:lvl4pPr>
            <a:lvl5pPr marL="1974921" indent="0">
              <a:buNone/>
              <a:defRPr sz="1000"/>
            </a:lvl5pPr>
            <a:lvl6pPr marL="2468651" indent="0">
              <a:buNone/>
              <a:defRPr sz="1000"/>
            </a:lvl6pPr>
            <a:lvl7pPr marL="2962382" indent="0">
              <a:buNone/>
              <a:defRPr sz="1000"/>
            </a:lvl7pPr>
            <a:lvl8pPr marL="3456112" indent="0">
              <a:buNone/>
              <a:defRPr sz="1000"/>
            </a:lvl8pPr>
            <a:lvl9pPr marL="3949842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A291-4114-466C-AB8D-BE8536C9CDCF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5EB3-31ED-40C4-821C-5D888A0A8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81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04031" y="288370"/>
            <a:ext cx="9072563" cy="1200150"/>
          </a:xfrm>
          <a:prstGeom prst="rect">
            <a:avLst/>
          </a:prstGeom>
        </p:spPr>
        <p:txBody>
          <a:bodyPr vert="horz" lIns="98746" tIns="49373" rIns="98746" bIns="4937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031" y="1680211"/>
            <a:ext cx="9072563" cy="4752261"/>
          </a:xfrm>
          <a:prstGeom prst="rect">
            <a:avLst/>
          </a:prstGeom>
        </p:spPr>
        <p:txBody>
          <a:bodyPr vert="horz" lIns="98746" tIns="49373" rIns="98746" bIns="4937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04031" y="6674168"/>
            <a:ext cx="2352146" cy="383381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8A291-4114-466C-AB8D-BE8536C9CDCF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444214" y="6674168"/>
            <a:ext cx="3192198" cy="383381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224448" y="6674168"/>
            <a:ext cx="2352146" cy="383381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D5EB3-31ED-40C4-821C-5D888A0A8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47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7461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298" indent="-370298" algn="l" defTabSz="987461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2312" indent="-308581" algn="l" defTabSz="987461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4326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28056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1786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15517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09247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02977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196707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30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6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8119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7492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6865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38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5611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4984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9965"/>
            <a:ext cx="4792988" cy="361320"/>
          </a:xfrm>
          <a:prstGeom prst="rect">
            <a:avLst/>
          </a:prstGeom>
          <a:noFill/>
        </p:spPr>
        <p:txBody>
          <a:bodyPr wrap="square" lIns="98746" tIns="49373" rIns="98746" bIns="49373" rtlCol="0">
            <a:spAutoFit/>
          </a:bodyPr>
          <a:lstStyle/>
          <a:p>
            <a:pPr algn="ctr"/>
            <a:r>
              <a:rPr lang="fr-FR" sz="1700" b="1" dirty="0"/>
              <a:t>GYMNASTIQUE </a:t>
            </a:r>
            <a:r>
              <a:rPr lang="fr-FR" sz="1700" b="1" dirty="0" smtClean="0"/>
              <a:t>VOLONTAIRE DE LA FRENAYE</a:t>
            </a:r>
            <a:endParaRPr lang="fr-FR" sz="17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150765" y="288082"/>
            <a:ext cx="2491458" cy="515209"/>
          </a:xfrm>
          <a:prstGeom prst="rect">
            <a:avLst/>
          </a:prstGeom>
          <a:noFill/>
        </p:spPr>
        <p:txBody>
          <a:bodyPr wrap="none" lIns="98746" tIns="49373" rIns="98746" bIns="49373" rtlCol="0">
            <a:spAutoFit/>
          </a:bodyPr>
          <a:lstStyle/>
          <a:p>
            <a:pPr algn="ctr"/>
            <a:r>
              <a:rPr lang="fr-FR" sz="1500" dirty="0"/>
              <a:t>Cours </a:t>
            </a:r>
            <a:r>
              <a:rPr lang="fr-FR" sz="1500" b="1" u="sng" dirty="0" smtClean="0"/>
              <a:t>SENIORS</a:t>
            </a:r>
            <a:endParaRPr lang="fr-FR" sz="1500" dirty="0"/>
          </a:p>
          <a:p>
            <a:pPr algn="ctr"/>
            <a:r>
              <a:rPr lang="fr-FR" sz="1200" dirty="0" smtClean="0"/>
              <a:t>(sauf </a:t>
            </a:r>
            <a:r>
              <a:rPr lang="fr-FR" sz="1200" dirty="0"/>
              <a:t>pendant les vacances scolaires)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383457" y="1224186"/>
            <a:ext cx="2026075" cy="392098"/>
          </a:xfrm>
          <a:prstGeom prst="rect">
            <a:avLst/>
          </a:prstGeom>
          <a:noFill/>
        </p:spPr>
        <p:txBody>
          <a:bodyPr wrap="none" lIns="98746" tIns="49373" rIns="98746" bIns="49373" rtlCol="0">
            <a:spAutoFit/>
          </a:bodyPr>
          <a:lstStyle/>
          <a:p>
            <a:pPr algn="ctr"/>
            <a:r>
              <a:rPr lang="fr-FR" b="1" i="1" u="sng" dirty="0" smtClean="0"/>
              <a:t>Fiche d’inscription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9132" y="1697789"/>
            <a:ext cx="629025" cy="330543"/>
          </a:xfrm>
          <a:prstGeom prst="rect">
            <a:avLst/>
          </a:prstGeom>
          <a:noFill/>
        </p:spPr>
        <p:txBody>
          <a:bodyPr wrap="none" lIns="98746" tIns="49373" rIns="98746" bIns="49373" rtlCol="0">
            <a:spAutoFit/>
          </a:bodyPr>
          <a:lstStyle/>
          <a:p>
            <a:r>
              <a:rPr lang="fr-FR" sz="1500" dirty="0"/>
              <a:t>Nom: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275537" y="1685731"/>
            <a:ext cx="866911" cy="330543"/>
          </a:xfrm>
          <a:prstGeom prst="rect">
            <a:avLst/>
          </a:prstGeom>
          <a:noFill/>
        </p:spPr>
        <p:txBody>
          <a:bodyPr wrap="none" lIns="98746" tIns="49373" rIns="98746" bIns="49373" rtlCol="0">
            <a:spAutoFit/>
          </a:bodyPr>
          <a:lstStyle/>
          <a:p>
            <a:r>
              <a:rPr lang="fr-FR" sz="1500" dirty="0"/>
              <a:t>Prénom: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9132" y="1973763"/>
            <a:ext cx="1659116" cy="330543"/>
          </a:xfrm>
          <a:prstGeom prst="rect">
            <a:avLst/>
          </a:prstGeom>
          <a:noFill/>
        </p:spPr>
        <p:txBody>
          <a:bodyPr wrap="none" lIns="98746" tIns="49373" rIns="98746" bIns="49373" rtlCol="0">
            <a:spAutoFit/>
          </a:bodyPr>
          <a:lstStyle/>
          <a:p>
            <a:r>
              <a:rPr lang="fr-FR" sz="1500" dirty="0"/>
              <a:t>Date de naissance: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9132" y="2333803"/>
            <a:ext cx="870117" cy="330543"/>
          </a:xfrm>
          <a:prstGeom prst="rect">
            <a:avLst/>
          </a:prstGeom>
          <a:noFill/>
        </p:spPr>
        <p:txBody>
          <a:bodyPr wrap="none" lIns="98746" tIns="49373" rIns="98746" bIns="49373" rtlCol="0">
            <a:spAutoFit/>
          </a:bodyPr>
          <a:lstStyle/>
          <a:p>
            <a:r>
              <a:rPr lang="fr-FR" sz="1500" dirty="0"/>
              <a:t>Adresse: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9132" y="3125891"/>
            <a:ext cx="1248426" cy="330543"/>
          </a:xfrm>
          <a:prstGeom prst="rect">
            <a:avLst/>
          </a:prstGeom>
          <a:noFill/>
        </p:spPr>
        <p:txBody>
          <a:bodyPr wrap="none" lIns="98746" tIns="49373" rIns="98746" bIns="49373" rtlCol="0">
            <a:spAutoFit/>
          </a:bodyPr>
          <a:lstStyle/>
          <a:p>
            <a:r>
              <a:rPr lang="fr-FR" sz="1500" dirty="0"/>
              <a:t>Adresse mail: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9132" y="3485931"/>
            <a:ext cx="909743" cy="330543"/>
          </a:xfrm>
          <a:prstGeom prst="rect">
            <a:avLst/>
          </a:prstGeom>
          <a:noFill/>
        </p:spPr>
        <p:txBody>
          <a:bodyPr wrap="none" lIns="98746" tIns="49373" rIns="98746" bIns="49373" rtlCol="0">
            <a:spAutoFit/>
          </a:bodyPr>
          <a:lstStyle/>
          <a:p>
            <a:r>
              <a:rPr lang="fr-FR" sz="1500" dirty="0"/>
              <a:t>Portable: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2277220" y="3485931"/>
            <a:ext cx="1798705" cy="330543"/>
          </a:xfrm>
          <a:prstGeom prst="rect">
            <a:avLst/>
          </a:prstGeom>
          <a:noFill/>
        </p:spPr>
        <p:txBody>
          <a:bodyPr wrap="none" lIns="98746" tIns="49373" rIns="98746" bIns="49373" rtlCol="0">
            <a:spAutoFit/>
          </a:bodyPr>
          <a:lstStyle/>
          <a:p>
            <a:r>
              <a:rPr lang="fr-FR" sz="1500" dirty="0" smtClean="0"/>
              <a:t>Fixe </a:t>
            </a:r>
            <a:r>
              <a:rPr lang="fr-FR" sz="1200" dirty="0" smtClean="0"/>
              <a:t>(si pas de portable)</a:t>
            </a:r>
            <a:r>
              <a:rPr lang="fr-FR" sz="1500" dirty="0" smtClean="0"/>
              <a:t>:</a:t>
            </a:r>
            <a:endParaRPr lang="fr-FR" sz="1500" dirty="0"/>
          </a:p>
        </p:txBody>
      </p:sp>
      <p:sp>
        <p:nvSpPr>
          <p:cNvPr id="17" name="ZoneTexte 16"/>
          <p:cNvSpPr txBox="1"/>
          <p:nvPr/>
        </p:nvSpPr>
        <p:spPr>
          <a:xfrm>
            <a:off x="-248" y="4055486"/>
            <a:ext cx="4793236" cy="899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8746" tIns="49373" rIns="98746" bIns="49373" rtlCol="0">
            <a:spAutoFit/>
          </a:bodyPr>
          <a:lstStyle/>
          <a:p>
            <a:r>
              <a:rPr lang="fr-FR" dirty="0" smtClean="0"/>
              <a:t>Tarifs 2022-2023: </a:t>
            </a:r>
          </a:p>
          <a:p>
            <a:r>
              <a:rPr lang="fr-FR" b="1" dirty="0"/>
              <a:t>	5</a:t>
            </a:r>
            <a:r>
              <a:rPr lang="fr-FR" b="1" dirty="0" smtClean="0"/>
              <a:t>0€ </a:t>
            </a:r>
            <a:r>
              <a:rPr lang="fr-FR" sz="1100" dirty="0" smtClean="0"/>
              <a:t>pour les montois</a:t>
            </a:r>
          </a:p>
          <a:p>
            <a:r>
              <a:rPr lang="fr-FR" sz="1100" dirty="0"/>
              <a:t>	</a:t>
            </a:r>
            <a:r>
              <a:rPr lang="fr-FR" sz="1400" b="1" dirty="0" smtClean="0"/>
              <a:t>+ 30€ </a:t>
            </a:r>
            <a:r>
              <a:rPr lang="fr-FR" sz="1100" dirty="0" smtClean="0"/>
              <a:t>par heure de cours supplémentaire</a:t>
            </a:r>
          </a:p>
        </p:txBody>
      </p:sp>
      <p:sp>
        <p:nvSpPr>
          <p:cNvPr id="2" name="Rectangle 1"/>
          <p:cNvSpPr/>
          <p:nvPr/>
        </p:nvSpPr>
        <p:spPr>
          <a:xfrm>
            <a:off x="71760" y="5411187"/>
            <a:ext cx="288971" cy="2170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46" tIns="49373" rIns="98746" bIns="49373"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1295896" y="5422896"/>
            <a:ext cx="288971" cy="2170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46" tIns="49373" rIns="98746" bIns="49373"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377669" y="5358139"/>
            <a:ext cx="819783" cy="330543"/>
          </a:xfrm>
          <a:prstGeom prst="rect">
            <a:avLst/>
          </a:prstGeom>
          <a:noFill/>
        </p:spPr>
        <p:txBody>
          <a:bodyPr wrap="none" lIns="98746" tIns="49373" rIns="98746" bIns="49373" rtlCol="0">
            <a:spAutoFit/>
          </a:bodyPr>
          <a:lstStyle/>
          <a:p>
            <a:r>
              <a:rPr lang="fr-FR" sz="1500" dirty="0"/>
              <a:t>Espèces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1584868" y="5358137"/>
            <a:ext cx="3114001" cy="330543"/>
          </a:xfrm>
          <a:prstGeom prst="rect">
            <a:avLst/>
          </a:prstGeom>
          <a:noFill/>
        </p:spPr>
        <p:txBody>
          <a:bodyPr wrap="none" lIns="98746" tIns="49373" rIns="98746" bIns="49373" rtlCol="0">
            <a:spAutoFit/>
          </a:bodyPr>
          <a:lstStyle/>
          <a:p>
            <a:r>
              <a:rPr lang="fr-FR" sz="1500" dirty="0"/>
              <a:t>Chèque à </a:t>
            </a:r>
            <a:r>
              <a:rPr lang="fr-FR" sz="1500" b="1" dirty="0"/>
              <a:t>l’ordre de </a:t>
            </a:r>
            <a:r>
              <a:rPr lang="fr-FR" sz="1500" b="1" dirty="0" smtClean="0"/>
              <a:t>GV </a:t>
            </a:r>
            <a:r>
              <a:rPr lang="fr-FR" sz="1500" b="1" dirty="0"/>
              <a:t>de la </a:t>
            </a:r>
            <a:r>
              <a:rPr lang="fr-FR" sz="1500" b="1" dirty="0" err="1"/>
              <a:t>Frenaye</a:t>
            </a:r>
            <a:endParaRPr lang="fr-FR" sz="1500" b="1" dirty="0"/>
          </a:p>
        </p:txBody>
      </p:sp>
      <p:sp>
        <p:nvSpPr>
          <p:cNvPr id="55" name="ZoneTexte 54"/>
          <p:cNvSpPr txBox="1"/>
          <p:nvPr/>
        </p:nvSpPr>
        <p:spPr>
          <a:xfrm>
            <a:off x="0" y="5063598"/>
            <a:ext cx="2454975" cy="330543"/>
          </a:xfrm>
          <a:prstGeom prst="rect">
            <a:avLst/>
          </a:prstGeom>
          <a:noFill/>
        </p:spPr>
        <p:txBody>
          <a:bodyPr wrap="none" lIns="98746" tIns="49373" rIns="98746" bIns="49373" rtlCol="0">
            <a:spAutoFit/>
          </a:bodyPr>
          <a:lstStyle/>
          <a:p>
            <a:r>
              <a:rPr lang="fr-FR" sz="1500" dirty="0"/>
              <a:t>Possibilité de payer en 3 fois.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1340304" y="720130"/>
            <a:ext cx="2112381" cy="561375"/>
          </a:xfrm>
          <a:prstGeom prst="rect">
            <a:avLst/>
          </a:prstGeom>
          <a:noFill/>
        </p:spPr>
        <p:txBody>
          <a:bodyPr wrap="none" lIns="98746" tIns="49373" rIns="98746" bIns="49373" rtlCol="0">
            <a:spAutoFit/>
          </a:bodyPr>
          <a:lstStyle/>
          <a:p>
            <a:pPr algn="ctr"/>
            <a:r>
              <a:rPr lang="fr-FR" sz="1500" dirty="0" smtClean="0"/>
              <a:t>LA TRINITE DU MONT</a:t>
            </a:r>
          </a:p>
          <a:p>
            <a:pPr algn="ctr"/>
            <a:r>
              <a:rPr lang="fr-FR" sz="1500" dirty="0" smtClean="0"/>
              <a:t>Mardi de 10h15 à 11h15</a:t>
            </a:r>
            <a:endParaRPr lang="fr-FR" sz="1500" dirty="0"/>
          </a:p>
        </p:txBody>
      </p:sp>
      <p:sp>
        <p:nvSpPr>
          <p:cNvPr id="59" name="ZoneTexte 58"/>
          <p:cNvSpPr txBox="1"/>
          <p:nvPr/>
        </p:nvSpPr>
        <p:spPr>
          <a:xfrm>
            <a:off x="39133" y="2621835"/>
            <a:ext cx="4857164" cy="530598"/>
          </a:xfrm>
          <a:prstGeom prst="rect">
            <a:avLst/>
          </a:prstGeom>
          <a:noFill/>
        </p:spPr>
        <p:txBody>
          <a:bodyPr wrap="square" lIns="98746" tIns="49373" rIns="98746" bIns="49373" rtlCol="0">
            <a:spAutoFit/>
          </a:bodyPr>
          <a:lstStyle/>
          <a:p>
            <a:r>
              <a:rPr lang="fr-FR" sz="1400" b="1" i="1" dirty="0" smtClean="0"/>
              <a:t>Pour mieux vous avertir en cas d’annulation  de cours, merci de bien renseigner ce qui suit:</a:t>
            </a:r>
            <a:endParaRPr lang="fr-FR" sz="1400" b="1" i="1" dirty="0"/>
          </a:p>
        </p:txBody>
      </p:sp>
      <p:sp>
        <p:nvSpPr>
          <p:cNvPr id="42" name="ZoneTexte 41"/>
          <p:cNvSpPr txBox="1"/>
          <p:nvPr/>
        </p:nvSpPr>
        <p:spPr>
          <a:xfrm>
            <a:off x="39132" y="5899070"/>
            <a:ext cx="4753855" cy="653708"/>
          </a:xfrm>
          <a:prstGeom prst="rect">
            <a:avLst/>
          </a:prstGeom>
          <a:noFill/>
        </p:spPr>
        <p:txBody>
          <a:bodyPr wrap="square" lIns="98746" tIns="49373" rIns="98746" bIns="49373" rtlCol="0">
            <a:spAutoFit/>
          </a:bodyPr>
          <a:lstStyle/>
          <a:p>
            <a:pPr algn="just"/>
            <a:r>
              <a:rPr lang="fr-FR" sz="1200" dirty="0"/>
              <a:t>Un </a:t>
            </a:r>
            <a:r>
              <a:rPr lang="fr-FR" sz="1200" b="1" dirty="0"/>
              <a:t>certificat médical </a:t>
            </a:r>
            <a:r>
              <a:rPr lang="fr-FR" sz="1200" dirty="0"/>
              <a:t>de </a:t>
            </a:r>
            <a:r>
              <a:rPr lang="fr-FR" sz="1200" b="1" dirty="0"/>
              <a:t>moins de </a:t>
            </a:r>
            <a:r>
              <a:rPr lang="fr-FR" sz="1200" b="1" dirty="0" smtClean="0"/>
              <a:t>3 </a:t>
            </a:r>
            <a:r>
              <a:rPr lang="fr-FR" sz="1200" b="1" dirty="0"/>
              <a:t>ans </a:t>
            </a:r>
            <a:r>
              <a:rPr lang="fr-FR" sz="1200" dirty="0"/>
              <a:t>est </a:t>
            </a:r>
            <a:r>
              <a:rPr lang="fr-FR" sz="1200" dirty="0" smtClean="0"/>
              <a:t>obligatoire mais n’est valable que si vous avez </a:t>
            </a:r>
            <a:r>
              <a:rPr lang="fr-FR" sz="1200" dirty="0"/>
              <a:t>répondu  « </a:t>
            </a:r>
            <a:r>
              <a:rPr lang="fr-FR" sz="1200" b="1" dirty="0"/>
              <a:t>NON</a:t>
            </a:r>
            <a:r>
              <a:rPr lang="fr-FR" sz="1200" dirty="0"/>
              <a:t> » </a:t>
            </a:r>
            <a:r>
              <a:rPr lang="fr-FR" sz="1200" dirty="0" smtClean="0"/>
              <a:t>à toutes les questions du questionnaire de santé.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8348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103</Words>
  <Application>Microsoft Office PowerPoint</Application>
  <PresentationFormat>Personnalisé</PresentationFormat>
  <Paragraphs>21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Universite du Havre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</dc:creator>
  <cp:lastModifiedBy>Laurence</cp:lastModifiedBy>
  <cp:revision>52</cp:revision>
  <dcterms:created xsi:type="dcterms:W3CDTF">2018-06-18T11:54:50Z</dcterms:created>
  <dcterms:modified xsi:type="dcterms:W3CDTF">2022-08-12T08:37:11Z</dcterms:modified>
</cp:coreProperties>
</file>